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presProps.xml" Type="http://schemas.openxmlformats.org/officeDocument/2006/relationships/presProps"/><Relationship Id="rId11" Target="viewProps.xml" Type="http://schemas.openxmlformats.org/officeDocument/2006/relationships/viewProps"/><Relationship Id="rId12" Target="theme/theme1.xml" Type="http://schemas.openxmlformats.org/officeDocument/2006/relationships/theme"/><Relationship Id="rId13" Target="tableStyles.xml" Type="http://schemas.openxmlformats.org/officeDocument/2006/relationships/tableStyles"/><Relationship Id="rId14" Target="slides/slide9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బాలుడైన సమూయేలు ఏలీ యెదుట యెహోవాకు పరిచర్య చేయుచుండెను. ఆ దినములలో యెహోవా వాక్కు ప్రత్యక్షమగుట అరుదు, ప్రత్యక్షము తరుచుగా తటస్థించుటలేదు.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కాలమందు ఏలీ కన్నులు మందదృష్టి గలవైనందున అతడు చూడలేక తనస్థలమందు పండుకొనియుండగాను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దీపము ఆరిపోకమునుపు సమూయేలు దేవుని మందసమున్న యెహోవా మందిరములో పండుకొనియుండగాను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సమూయేలును పిలిచెను. అతడు చిత్తమండి నేనున్నానని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ఏలీ దగ్గరకు పోయి నీవు నన్ను పిలిచితివి గదా నేను వచ్చినాననెను. అతడు నేను పిలువలేదు, పోయి పండుకొమ్మని చెప్పగా అతడు పోయి పండుకొనెను.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మరల సమూయేలును పిలువగా సమూయేలు లేచి ఏలీ యొద్దకు పోయి చిత్తము నీవు నన్ను పిలిచితివి గనుక వచ్చితిననెను. అయితే అతడు నా కుమారుడా, నేను నిన్ను పిలువలేదు, పోయి పండుకొమ్మనెను.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అప్పటికి యెహోవాను ఎరుగకుండెను, యెహోవా వాక్కు అతనికి ఇంక ప్రత్యక్షము కాలేదు.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మూడవ మారు సమూయేలును పిలువగా అతడు లేచి ఏలీ దగ్గరకు పోయి చిత్తము నీవు నన్ను పిలిచితివే; యిదిగో వచ్చితిననగా, ఏలీ యెహోవా ఆ బాలుని పిలిచెనని గ్రహించి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పోయి, పండుకొమ్ము, ఎవరైన నిన్ను పిలిచిన యెడల యెహోవా, నీ దాసుడు ఆలకించుచున్నాడు, ఆజ్ఞనిమ్మని చెప్పుమని సమూయేలుతో అనగా సమూయేలు పోయి తన స్థలమందు పండుకొనెను.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యెహోవా ప్రత్యక్షమై నిలిచి ఆ రీతిగా సమూయేలూ సమూయేలూ, అని పిలువగా సమూయేలు నీ దాసుడు ఆలకించుచున్నాడు ఆజ్ఞ యిమ్మనెను.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యెహోవా సమూయేలుతో ఈలాగు సెలవిచ్చెను ఇశ్రాయేలులో నేనొక కార్యము చేయబోవుచున్నాను; దానిని వినువారందరి చెవులు గింగురుమనును.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దినమున ఏలీయొక్క యింటివారిని గురించి నేను చెప్పినదంతయు వారిమీదికి రప్పింతును. దాని చేయ మొదలుపెట్టి దాని ముగింతును.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కుమారులు తమ్మును తాము శాపగ్రస్తులగా చేసికొనుచున్నారని తానెరిగియు వారిని అడ్డగించలేదు గనుక అతని యింటికి నిత్యమైన శిక్ష విధింతునని నేను అతనికి తెలియజేయుచున్నాను.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ఏలీ యింటివారి దోషమునకు బలి చేతనైనను నైవేద్యము చేతనైనను ఎన్నటికిని ప్రాయశ్చిత్తము జేయబడదని నేను ప్రమాణపూర్వకముగా ఆజ్ఞాపించితిని.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సమూయేలు ఉదయమగువరకు పండుకొని, లేచి యెహోవా మందిరపు తలుపులను తీసెనుగాని, భయపడి తనకు కలిగిన దర్శన సంగతి ఏలీతో చెప్పకపోయెను.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ఏలీ సమూయేలూ నా కుమారుడా, అని సమూయేలును పిలువగా అతడు చిత్తము నేనిక్కడ ఉన్నాననెను.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ఏలీ నీతో యెహోవా యేమి సెలవిచ్చెనో మరుగుచేయక దయచేసి నాతో చెప్పుము. ఆయన నీతో సెలవిచ్చిన సంగతులలో ఏదైన నీవు మరుగు చేసినయెడల అంతకంటె అధికమైన కీడు ఆయన నీకు కలుగజేయునుగాకని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దేనిని మరుగుచేయక సంగతి అంతయు అతనికి తెలియజెప్పెను. ఏలీ విని సెలవిచ్చినవాడు యెహోవా; తన దృష్ఠికి అనుకూలమైనదానిని ఆయన చేయునుగాక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సమూయేలు పెద్దవాడు కాగా యెహోవా అతనికి తోడైయున్నందున అతని మాటలలో ఏదియు తప్పిపోలేదు.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సమూయేలు యెహోవాకు ప్రవక్తగా స్థిరపడెనని దాను మొదలుకొని బెయేర్షెబా వరకు ఇశ్రాయేలీయులందరు తెలిసికొనిరి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షిలోహులో యెహోవా మరల దర్శనమిచ్చుచుండెను. షిలోహులో యెహోవా తన వాక్కుచేత సమూయేలునకు ప్రత్యక్షమగుచు వచ్చెను. సమూయేలు మాట ఇశ్రాయేలీయులందరిలో వెల్లడియాయెను.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1 సమూయేలు</vt:lpstr>
      <vt:lpstr>అధ్యాయము 3</vt:lpstr>
      <vt:lpstr>అధ్యాయము 3</vt:lpstr>
      <vt:lpstr>అధ్యాయము 3</vt:lpstr>
      <vt:lpstr>అధ్యాయము 3</vt:lpstr>
      <vt:lpstr>అధ్యాయము 3</vt:lpstr>
      <vt:lpstr>అధ్యాయము 3</vt:lpstr>
      <vt:lpstr>అధ్యాయము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2021-02-10T04:46:03Z</dcterms:modified>
  <cp:revision>2</cp:revision>
  <dc:title>1 సమూయేలు</dc:title>
</cp:coreProperties>
</file>